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5"/>
  </p:notesMasterIdLst>
  <p:sldIdLst>
    <p:sldId id="256" r:id="rId5"/>
    <p:sldId id="257" r:id="rId6"/>
    <p:sldId id="268" r:id="rId7"/>
    <p:sldId id="263" r:id="rId8"/>
    <p:sldId id="259" r:id="rId9"/>
    <p:sldId id="258" r:id="rId10"/>
    <p:sldId id="261" r:id="rId11"/>
    <p:sldId id="267" r:id="rId12"/>
    <p:sldId id="262" r:id="rId13"/>
    <p:sldId id="266" r:id="rId14"/>
  </p:sldIdLst>
  <p:sldSz cx="9144000" cy="6858000" type="screen4x3"/>
  <p:notesSz cx="6858000" cy="9144000"/>
  <p:embeddedFontLst>
    <p:embeddedFont>
      <p:font typeface="나눔바른고딕" panose="020B0600000101010101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4 Regular" panose="020B0503030302020204" pitchFamily="34" charset="-127"/>
      <p:regular r:id="rId26"/>
    </p:embeddedFont>
    <p:embeddedFont>
      <p:font typeface="한컴 백제 M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5C6"/>
    <a:srgbClr val="5D8CA1"/>
    <a:srgbClr val="FD55B9"/>
    <a:srgbClr val="38F5FE"/>
    <a:srgbClr val="E0B1FD"/>
    <a:srgbClr val="7FA3B5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8FA45-5FDF-4AD2-BB53-3119A7D05ACF}" v="22" dt="2019-12-04T15:21:59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395" y="4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E0FB9473-9777-41D8-86F3-6DE2FDC867C6}"/>
  </pc:docChgLst>
  <pc:docChgLst>
    <pc:chgData name=" " userId="c953af65-a220-40f8-9b11-e29da02892c7" providerId="ADAL" clId="{D1E8FA45-5FDF-4AD2-BB53-3119A7D05ACF}"/>
    <pc:docChg chg="undo custSel modSld">
      <pc:chgData name=" " userId="c953af65-a220-40f8-9b11-e29da02892c7" providerId="ADAL" clId="{D1E8FA45-5FDF-4AD2-BB53-3119A7D05ACF}" dt="2019-12-04T15:21:59.606" v="296" actId="1076"/>
      <pc:docMkLst>
        <pc:docMk/>
      </pc:docMkLst>
      <pc:sldChg chg="delSp delAnim">
        <pc:chgData name=" " userId="c953af65-a220-40f8-9b11-e29da02892c7" providerId="ADAL" clId="{D1E8FA45-5FDF-4AD2-BB53-3119A7D05ACF}" dt="2019-12-04T15:20:18.495" v="185" actId="478"/>
        <pc:sldMkLst>
          <pc:docMk/>
          <pc:sldMk cId="2112327950" sldId="258"/>
        </pc:sldMkLst>
        <pc:spChg chg="del">
          <ac:chgData name=" " userId="c953af65-a220-40f8-9b11-e29da02892c7" providerId="ADAL" clId="{D1E8FA45-5FDF-4AD2-BB53-3119A7D05ACF}" dt="2019-12-04T15:20:18.495" v="185" actId="478"/>
          <ac:spMkLst>
            <pc:docMk/>
            <pc:sldMk cId="2112327950" sldId="258"/>
            <ac:spMk id="12" creationId="{1F4B6600-2742-4989-B5E5-7AF240CDAFDF}"/>
          </ac:spMkLst>
        </pc:spChg>
      </pc:sldChg>
      <pc:sldChg chg="delSp delAnim">
        <pc:chgData name=" " userId="c953af65-a220-40f8-9b11-e29da02892c7" providerId="ADAL" clId="{D1E8FA45-5FDF-4AD2-BB53-3119A7D05ACF}" dt="2019-12-04T15:20:02.139" v="182" actId="478"/>
        <pc:sldMkLst>
          <pc:docMk/>
          <pc:sldMk cId="4089372033" sldId="261"/>
        </pc:sldMkLst>
        <pc:spChg chg="del">
          <ac:chgData name=" " userId="c953af65-a220-40f8-9b11-e29da02892c7" providerId="ADAL" clId="{D1E8FA45-5FDF-4AD2-BB53-3119A7D05ACF}" dt="2019-12-04T15:20:02.139" v="182" actId="478"/>
          <ac:spMkLst>
            <pc:docMk/>
            <pc:sldMk cId="4089372033" sldId="261"/>
            <ac:spMk id="11" creationId="{F8A4BBBF-0D3D-4D53-8B1C-6DECA65D5D5E}"/>
          </ac:spMkLst>
        </pc:spChg>
      </pc:sldChg>
      <pc:sldChg chg="addSp delSp modSp delAnim">
        <pc:chgData name=" " userId="c953af65-a220-40f8-9b11-e29da02892c7" providerId="ADAL" clId="{D1E8FA45-5FDF-4AD2-BB53-3119A7D05ACF}" dt="2019-12-04T15:21:59.606" v="296" actId="1076"/>
        <pc:sldMkLst>
          <pc:docMk/>
          <pc:sldMk cId="179904671" sldId="262"/>
        </pc:sldMkLst>
        <pc:spChg chg="add mod">
          <ac:chgData name=" " userId="c953af65-a220-40f8-9b11-e29da02892c7" providerId="ADAL" clId="{D1E8FA45-5FDF-4AD2-BB53-3119A7D05ACF}" dt="2019-12-04T15:17:04.393" v="135" actId="1076"/>
          <ac:spMkLst>
            <pc:docMk/>
            <pc:sldMk cId="179904671" sldId="262"/>
            <ac:spMk id="2" creationId="{2E32F0E3-7A44-4091-9050-92B3BBF5714C}"/>
          </ac:spMkLst>
        </pc:spChg>
        <pc:spChg chg="del">
          <ac:chgData name=" " userId="c953af65-a220-40f8-9b11-e29da02892c7" providerId="ADAL" clId="{D1E8FA45-5FDF-4AD2-BB53-3119A7D05ACF}" dt="2019-12-04T15:20:06.139" v="184" actId="478"/>
          <ac:spMkLst>
            <pc:docMk/>
            <pc:sldMk cId="179904671" sldId="262"/>
            <ac:spMk id="12" creationId="{F3759BDA-FA03-41F3-BA74-77F35086D2AD}"/>
          </ac:spMkLst>
        </pc:spChg>
        <pc:picChg chg="add mod">
          <ac:chgData name=" " userId="c953af65-a220-40f8-9b11-e29da02892c7" providerId="ADAL" clId="{D1E8FA45-5FDF-4AD2-BB53-3119A7D05ACF}" dt="2019-12-04T15:21:47.868" v="286" actId="1076"/>
          <ac:picMkLst>
            <pc:docMk/>
            <pc:sldMk cId="179904671" sldId="262"/>
            <ac:picMk id="4" creationId="{D2F58391-F0C9-44C1-92C4-5DB17D306490}"/>
          </ac:picMkLst>
        </pc:picChg>
        <pc:picChg chg="add mod">
          <ac:chgData name=" " userId="c953af65-a220-40f8-9b11-e29da02892c7" providerId="ADAL" clId="{D1E8FA45-5FDF-4AD2-BB53-3119A7D05ACF}" dt="2019-12-04T15:21:54.780" v="291" actId="1076"/>
          <ac:picMkLst>
            <pc:docMk/>
            <pc:sldMk cId="179904671" sldId="262"/>
            <ac:picMk id="11" creationId="{42F156F9-5FB5-4179-87F1-7CAE03EF9D9B}"/>
          </ac:picMkLst>
        </pc:picChg>
        <pc:picChg chg="add mod">
          <ac:chgData name=" " userId="c953af65-a220-40f8-9b11-e29da02892c7" providerId="ADAL" clId="{D1E8FA45-5FDF-4AD2-BB53-3119A7D05ACF}" dt="2019-12-04T15:21:53.817" v="290" actId="1076"/>
          <ac:picMkLst>
            <pc:docMk/>
            <pc:sldMk cId="179904671" sldId="262"/>
            <ac:picMk id="14" creationId="{895AF238-5294-4A62-89A4-786EE84EBB5E}"/>
          </ac:picMkLst>
        </pc:picChg>
        <pc:picChg chg="add mod">
          <ac:chgData name=" " userId="c953af65-a220-40f8-9b11-e29da02892c7" providerId="ADAL" clId="{D1E8FA45-5FDF-4AD2-BB53-3119A7D05ACF}" dt="2019-12-04T15:21:58.042" v="295" actId="1076"/>
          <ac:picMkLst>
            <pc:docMk/>
            <pc:sldMk cId="179904671" sldId="262"/>
            <ac:picMk id="16" creationId="{33466FC3-62E5-4ACF-8A0F-66A292162C06}"/>
          </ac:picMkLst>
        </pc:picChg>
        <pc:picChg chg="add mod">
          <ac:chgData name=" " userId="c953af65-a220-40f8-9b11-e29da02892c7" providerId="ADAL" clId="{D1E8FA45-5FDF-4AD2-BB53-3119A7D05ACF}" dt="2019-12-04T15:21:59.606" v="296" actId="1076"/>
          <ac:picMkLst>
            <pc:docMk/>
            <pc:sldMk cId="179904671" sldId="262"/>
            <ac:picMk id="1025" creationId="{140D9B6A-F444-4C1E-BDAB-2BD7457E810E}"/>
          </ac:picMkLst>
        </pc:picChg>
      </pc:sldChg>
      <pc:sldChg chg="addSp delSp modSp delAnim">
        <pc:chgData name=" " userId="c953af65-a220-40f8-9b11-e29da02892c7" providerId="ADAL" clId="{D1E8FA45-5FDF-4AD2-BB53-3119A7D05ACF}" dt="2019-12-04T15:21:15.729" v="237" actId="1076"/>
        <pc:sldMkLst>
          <pc:docMk/>
          <pc:sldMk cId="3374142609" sldId="267"/>
        </pc:sldMkLst>
        <pc:spChg chg="del mod">
          <ac:chgData name=" " userId="c953af65-a220-40f8-9b11-e29da02892c7" providerId="ADAL" clId="{D1E8FA45-5FDF-4AD2-BB53-3119A7D05ACF}" dt="2019-12-04T15:20:03.750" v="183" actId="478"/>
          <ac:spMkLst>
            <pc:docMk/>
            <pc:sldMk cId="3374142609" sldId="267"/>
            <ac:spMk id="11" creationId="{F8A4BBBF-0D3D-4D53-8B1C-6DECA65D5D5E}"/>
          </ac:spMkLst>
        </pc:spChg>
        <pc:picChg chg="add mod">
          <ac:chgData name=" " userId="c953af65-a220-40f8-9b11-e29da02892c7" providerId="ADAL" clId="{D1E8FA45-5FDF-4AD2-BB53-3119A7D05ACF}" dt="2019-12-04T15:20:46.728" v="214" actId="1076"/>
          <ac:picMkLst>
            <pc:docMk/>
            <pc:sldMk cId="3374142609" sldId="267"/>
            <ac:picMk id="3" creationId="{EAA51E3C-7B64-4FFA-B107-56E5548A61A3}"/>
          </ac:picMkLst>
        </pc:picChg>
        <pc:picChg chg="add mod">
          <ac:chgData name=" " userId="c953af65-a220-40f8-9b11-e29da02892c7" providerId="ADAL" clId="{D1E8FA45-5FDF-4AD2-BB53-3119A7D05ACF}" dt="2019-12-04T15:20:39.315" v="210" actId="1076"/>
          <ac:picMkLst>
            <pc:docMk/>
            <pc:sldMk cId="3374142609" sldId="267"/>
            <ac:picMk id="10" creationId="{84D6FD02-B85C-4017-B971-58BE1318E927}"/>
          </ac:picMkLst>
        </pc:picChg>
        <pc:picChg chg="add mod">
          <ac:chgData name=" " userId="c953af65-a220-40f8-9b11-e29da02892c7" providerId="ADAL" clId="{D1E8FA45-5FDF-4AD2-BB53-3119A7D05ACF}" dt="2019-12-04T15:20:41.936" v="211" actId="1076"/>
          <ac:picMkLst>
            <pc:docMk/>
            <pc:sldMk cId="3374142609" sldId="267"/>
            <ac:picMk id="13" creationId="{70F3056A-9A3F-4893-93F3-FF8595F248A8}"/>
          </ac:picMkLst>
        </pc:picChg>
        <pc:picChg chg="add mod">
          <ac:chgData name=" " userId="c953af65-a220-40f8-9b11-e29da02892c7" providerId="ADAL" clId="{D1E8FA45-5FDF-4AD2-BB53-3119A7D05ACF}" dt="2019-12-04T15:21:06.350" v="233" actId="1076"/>
          <ac:picMkLst>
            <pc:docMk/>
            <pc:sldMk cId="3374142609" sldId="267"/>
            <ac:picMk id="15" creationId="{5EA2DD8C-6D76-44CB-B41A-BCB1E76A7A75}"/>
          </ac:picMkLst>
        </pc:picChg>
        <pc:picChg chg="add mod">
          <ac:chgData name=" " userId="c953af65-a220-40f8-9b11-e29da02892c7" providerId="ADAL" clId="{D1E8FA45-5FDF-4AD2-BB53-3119A7D05ACF}" dt="2019-12-04T15:21:13.808" v="236" actId="1076"/>
          <ac:picMkLst>
            <pc:docMk/>
            <pc:sldMk cId="3374142609" sldId="267"/>
            <ac:picMk id="17" creationId="{22507DEB-7921-4EDF-A20F-009D38226508}"/>
          </ac:picMkLst>
        </pc:picChg>
        <pc:picChg chg="add mod">
          <ac:chgData name=" " userId="c953af65-a220-40f8-9b11-e29da02892c7" providerId="ADAL" clId="{D1E8FA45-5FDF-4AD2-BB53-3119A7D05ACF}" dt="2019-12-04T15:21:15.729" v="237" actId="1076"/>
          <ac:picMkLst>
            <pc:docMk/>
            <pc:sldMk cId="3374142609" sldId="267"/>
            <ac:picMk id="19" creationId="{52F33EBF-8A48-4141-A843-5846B260E8A9}"/>
          </ac:picMkLst>
        </pc:picChg>
        <pc:picChg chg="add mod">
          <ac:chgData name=" " userId="c953af65-a220-40f8-9b11-e29da02892c7" providerId="ADAL" clId="{D1E8FA45-5FDF-4AD2-BB53-3119A7D05ACF}" dt="2019-12-04T15:20:43.886" v="213" actId="14100"/>
          <ac:picMkLst>
            <pc:docMk/>
            <pc:sldMk cId="3374142609" sldId="267"/>
            <ac:picMk id="21" creationId="{CBB39F71-1E48-4D57-9D4F-1A1137F168AE}"/>
          </ac:picMkLst>
        </pc:picChg>
      </pc:sldChg>
    </pc:docChg>
  </pc:docChgLst>
  <pc:docChgLst>
    <pc:chgData name=" " userId="c953af65-a220-40f8-9b11-e29da02892c7" providerId="ADAL" clId="{A2C1B5CF-8653-4EC0-9095-420D8C786322}"/>
    <pc:docChg chg="modSld">
      <pc:chgData name=" " userId="c953af65-a220-40f8-9b11-e29da02892c7" providerId="ADAL" clId="{A2C1B5CF-8653-4EC0-9095-420D8C786322}" dt="2019-12-05T09:07:15.975" v="6" actId="20577"/>
      <pc:docMkLst>
        <pc:docMk/>
      </pc:docMkLst>
      <pc:sldChg chg="modNotesTx">
        <pc:chgData name=" " userId="c953af65-a220-40f8-9b11-e29da02892c7" providerId="ADAL" clId="{A2C1B5CF-8653-4EC0-9095-420D8C786322}" dt="2019-12-05T07:00:05.325" v="3" actId="20577"/>
        <pc:sldMkLst>
          <pc:docMk/>
          <pc:sldMk cId="602807051" sldId="256"/>
        </pc:sldMkLst>
      </pc:sldChg>
      <pc:sldChg chg="modNotesTx">
        <pc:chgData name=" " userId="c953af65-a220-40f8-9b11-e29da02892c7" providerId="ADAL" clId="{A2C1B5CF-8653-4EC0-9095-420D8C786322}" dt="2019-12-05T09:07:15.975" v="6" actId="20577"/>
        <pc:sldMkLst>
          <pc:docMk/>
          <pc:sldMk cId="2297957783" sldId="266"/>
        </pc:sldMkLst>
      </pc:sldChg>
    </pc:docChg>
  </pc:docChgLst>
  <pc:docChgLst>
    <pc:chgData name="이재형" userId="c953af65-a220-40f8-9b11-e29da02892c7" providerId="ADAL" clId="{7BF28622-2866-45C5-88C0-EAB219AFA2AC}"/>
    <pc:docChg chg="modSld">
      <pc:chgData name="이재형" userId="c953af65-a220-40f8-9b11-e29da02892c7" providerId="ADAL" clId="{7BF28622-2866-45C5-88C0-EAB219AFA2AC}" dt="2019-06-19T12:38:21.610" v="5"/>
      <pc:docMkLst>
        <pc:docMk/>
      </pc:docMkLst>
      <pc:sldChg chg="modSp modAnim">
        <pc:chgData name="이재형" userId="c953af65-a220-40f8-9b11-e29da02892c7" providerId="ADAL" clId="{7BF28622-2866-45C5-88C0-EAB219AFA2AC}" dt="2019-06-19T12:38:21.610" v="5"/>
        <pc:sldMkLst>
          <pc:docMk/>
          <pc:sldMk cId="2497125004" sldId="259"/>
        </pc:sldMkLst>
        <pc:spChg chg="mod">
          <ac:chgData name="이재형" userId="c953af65-a220-40f8-9b11-e29da02892c7" providerId="ADAL" clId="{7BF28622-2866-45C5-88C0-EAB219AFA2AC}" dt="2019-06-19T12:38:13.927" v="3" actId="20577"/>
          <ac:spMkLst>
            <pc:docMk/>
            <pc:sldMk cId="2497125004" sldId="259"/>
            <ac:spMk id="13" creationId="{1B527907-407F-4CDE-BA13-3C8F41A44966}"/>
          </ac:spMkLst>
        </pc:spChg>
        <pc:spChg chg="mod">
          <ac:chgData name="이재형" userId="c953af65-a220-40f8-9b11-e29da02892c7" providerId="ADAL" clId="{7BF28622-2866-45C5-88C0-EAB219AFA2AC}" dt="2019-06-19T12:38:21.610" v="5"/>
          <ac:spMkLst>
            <pc:docMk/>
            <pc:sldMk cId="2497125004" sldId="259"/>
            <ac:spMk id="15" creationId="{8FA52AD1-8E8A-4DBB-85D4-890D78FB40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D5EC1-E1B6-466C-8301-C3AF21DD9C77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D33FD-68C8-4A23-B98F-C3AC9EF38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9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68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0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0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</a:t>
            </a:r>
            <a:r>
              <a:rPr lang="en-US" altLang="ko-KR" dirty="0"/>
              <a:t>, </a:t>
            </a:r>
            <a:r>
              <a:rPr lang="ko-KR" altLang="en-US" dirty="0"/>
              <a:t>신입생 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24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8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D33FD-68C8-4A23-B98F-C3AC9EF380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3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0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9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3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06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3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5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1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3BC17-6BBE-4D63-AB1B-2A28C9CB39A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F35D-5B56-4F25-92A1-D398583E9C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2DC540-CE67-4F31-B91A-8805013FC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78" y="547781"/>
            <a:ext cx="2506043" cy="2704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CF6B7-271E-4C36-B56F-0DD72AF2F46F}"/>
              </a:ext>
            </a:extLst>
          </p:cNvPr>
          <p:cNvSpPr txBox="1"/>
          <p:nvPr/>
        </p:nvSpPr>
        <p:spPr>
          <a:xfrm>
            <a:off x="2428431" y="3005120"/>
            <a:ext cx="4283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O2 CUBE</a:t>
            </a:r>
            <a:endParaRPr lang="ko-KR" altLang="en-US" sz="72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77CD6-35CE-47B8-8B67-6412FC6BD08F}"/>
              </a:ext>
            </a:extLst>
          </p:cNvPr>
          <p:cNvSpPr txBox="1"/>
          <p:nvPr/>
        </p:nvSpPr>
        <p:spPr>
          <a:xfrm>
            <a:off x="3417485" y="4210605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2019 </a:t>
            </a:r>
            <a:r>
              <a:rPr lang="ko-KR" altLang="en-US" sz="28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연말결산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2E881D-CCB7-46F2-9CB5-55A559AF8EEF}"/>
              </a:ext>
            </a:extLst>
          </p:cNvPr>
          <p:cNvCxnSpPr/>
          <p:nvPr/>
        </p:nvCxnSpPr>
        <p:spPr>
          <a:xfrm>
            <a:off x="2529737" y="4136463"/>
            <a:ext cx="408093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0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-4864" y="6161000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833DA3-3849-4157-95C4-F15146BDC2D8}"/>
              </a:ext>
            </a:extLst>
          </p:cNvPr>
          <p:cNvSpPr txBox="1"/>
          <p:nvPr/>
        </p:nvSpPr>
        <p:spPr>
          <a:xfrm>
            <a:off x="3606030" y="3919687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3200" b="1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감사합니다</a:t>
            </a:r>
            <a:endParaRPr lang="en-US" altLang="ko-KR" sz="3200" b="1" dirty="0">
              <a:solidFill>
                <a:schemeClr val="bg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8EDA5F3-1FC9-4E83-B91A-8BA5B6F2C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68" y="1960223"/>
            <a:ext cx="1711661" cy="18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0" y="1028189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15EB6-DCC5-4A6C-B0AF-6A0F8C63F040}"/>
              </a:ext>
            </a:extLst>
          </p:cNvPr>
          <p:cNvGrpSpPr/>
          <p:nvPr/>
        </p:nvGrpSpPr>
        <p:grpSpPr>
          <a:xfrm>
            <a:off x="1339174" y="1763215"/>
            <a:ext cx="1436021" cy="1665785"/>
            <a:chOff x="2438567" y="2553728"/>
            <a:chExt cx="1436021" cy="1665785"/>
          </a:xfrm>
        </p:grpSpPr>
        <p:sp>
          <p:nvSpPr>
            <p:cNvPr id="5" name="TextBox 4"/>
            <p:cNvSpPr txBox="1"/>
            <p:nvPr/>
          </p:nvSpPr>
          <p:spPr>
            <a:xfrm>
              <a:off x="2700346" y="2709700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  <a:endParaRPr lang="ko-KR" altLang="en-US" sz="36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02151" y="3379035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박람회</a:t>
              </a:r>
              <a:endParaRPr lang="en-US" altLang="ko-KR" sz="1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endParaRPr>
            </a:p>
          </p:txBody>
        </p:sp>
        <p:sp>
          <p:nvSpPr>
            <p:cNvPr id="48" name="육각형 47"/>
            <p:cNvSpPr/>
            <p:nvPr/>
          </p:nvSpPr>
          <p:spPr>
            <a:xfrm rot="5400000">
              <a:off x="2323685" y="2668610"/>
              <a:ext cx="1665785" cy="1436021"/>
            </a:xfrm>
            <a:prstGeom prst="hexag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119508" y="2672630"/>
              <a:ext cx="74141" cy="74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F49F45-0D09-4E54-8B1A-B2B90AC6904E}"/>
              </a:ext>
            </a:extLst>
          </p:cNvPr>
          <p:cNvGrpSpPr/>
          <p:nvPr/>
        </p:nvGrpSpPr>
        <p:grpSpPr>
          <a:xfrm>
            <a:off x="2796955" y="1763215"/>
            <a:ext cx="1436021" cy="1665785"/>
            <a:chOff x="3853989" y="2553728"/>
            <a:chExt cx="1436021" cy="1665785"/>
          </a:xfrm>
        </p:grpSpPr>
        <p:sp>
          <p:nvSpPr>
            <p:cNvPr id="50" name="육각형 49"/>
            <p:cNvSpPr/>
            <p:nvPr/>
          </p:nvSpPr>
          <p:spPr>
            <a:xfrm rot="5400000">
              <a:off x="3739107" y="2668610"/>
              <a:ext cx="1665785" cy="1436021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32241" y="2683946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accent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  <a:endParaRPr lang="ko-KR" altLang="en-US" sz="3600" i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4534929" y="2646876"/>
              <a:ext cx="74141" cy="7414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84261" y="3372394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기획 발표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7009" y="27997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연간 행사</a:t>
            </a:r>
            <a:endParaRPr lang="ko-KR" altLang="en-US" sz="4000" dirty="0">
              <a:solidFill>
                <a:schemeClr val="bg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376190D-2E42-4F06-962A-58B53210DDE0}"/>
              </a:ext>
            </a:extLst>
          </p:cNvPr>
          <p:cNvGrpSpPr/>
          <p:nvPr/>
        </p:nvGrpSpPr>
        <p:grpSpPr>
          <a:xfrm>
            <a:off x="4253974" y="1763215"/>
            <a:ext cx="1436021" cy="1665785"/>
            <a:chOff x="2438567" y="2553728"/>
            <a:chExt cx="1436021" cy="166578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DC9E61-6BA4-4F06-805E-732E5290DA30}"/>
                </a:ext>
              </a:extLst>
            </p:cNvPr>
            <p:cNvSpPr txBox="1"/>
            <p:nvPr/>
          </p:nvSpPr>
          <p:spPr>
            <a:xfrm>
              <a:off x="2700346" y="2709700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  <a:endParaRPr lang="ko-KR" altLang="en-US" sz="36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491E186-0A01-4D40-BF42-19104D14774C}"/>
                </a:ext>
              </a:extLst>
            </p:cNvPr>
            <p:cNvSpPr txBox="1"/>
            <p:nvPr/>
          </p:nvSpPr>
          <p:spPr>
            <a:xfrm>
              <a:off x="2678723" y="3379035"/>
              <a:ext cx="955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Play</a:t>
              </a:r>
              <a:r>
                <a:rPr lang="ko-KR" altLang="en-US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X4</a:t>
              </a:r>
            </a:p>
          </p:txBody>
        </p:sp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C5D40A3A-DA98-4F5E-9FDF-8A8776541AA4}"/>
                </a:ext>
              </a:extLst>
            </p:cNvPr>
            <p:cNvSpPr/>
            <p:nvPr/>
          </p:nvSpPr>
          <p:spPr>
            <a:xfrm rot="5400000">
              <a:off x="2323685" y="2668610"/>
              <a:ext cx="1665785" cy="1436021"/>
            </a:xfrm>
            <a:prstGeom prst="hexag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8C4483A-AA1E-4BD9-9653-3A51DAC260D5}"/>
                </a:ext>
              </a:extLst>
            </p:cNvPr>
            <p:cNvSpPr/>
            <p:nvPr/>
          </p:nvSpPr>
          <p:spPr>
            <a:xfrm>
              <a:off x="3115801" y="2672630"/>
              <a:ext cx="81555" cy="74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7CDD250-1665-4E15-A7C9-B97B39ADC71B}"/>
              </a:ext>
            </a:extLst>
          </p:cNvPr>
          <p:cNvGrpSpPr/>
          <p:nvPr/>
        </p:nvGrpSpPr>
        <p:grpSpPr>
          <a:xfrm>
            <a:off x="2075296" y="3555202"/>
            <a:ext cx="1436021" cy="1665785"/>
            <a:chOff x="2438567" y="2553728"/>
            <a:chExt cx="1436021" cy="16657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999B1B-4B8C-4580-AC5C-36F55B1D0DD5}"/>
                </a:ext>
              </a:extLst>
            </p:cNvPr>
            <p:cNvSpPr txBox="1"/>
            <p:nvPr/>
          </p:nvSpPr>
          <p:spPr>
            <a:xfrm>
              <a:off x="2700346" y="2709700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  <a:endParaRPr lang="ko-KR" altLang="en-US" sz="36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50CCFE-E924-4CA6-BBE4-29C7ECB5F35B}"/>
                </a:ext>
              </a:extLst>
            </p:cNvPr>
            <p:cNvSpPr txBox="1"/>
            <p:nvPr/>
          </p:nvSpPr>
          <p:spPr>
            <a:xfrm>
              <a:off x="2929593" y="3379035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MT</a:t>
              </a:r>
            </a:p>
          </p:txBody>
        </p:sp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CA333571-9589-491C-AF79-B6F1A091BFEB}"/>
                </a:ext>
              </a:extLst>
            </p:cNvPr>
            <p:cNvSpPr/>
            <p:nvPr/>
          </p:nvSpPr>
          <p:spPr>
            <a:xfrm rot="5400000">
              <a:off x="2323685" y="2668610"/>
              <a:ext cx="1665785" cy="1436021"/>
            </a:xfrm>
            <a:prstGeom prst="hexag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C350C03-2865-4933-B306-0BBC2E5B6287}"/>
                </a:ext>
              </a:extLst>
            </p:cNvPr>
            <p:cNvSpPr/>
            <p:nvPr/>
          </p:nvSpPr>
          <p:spPr>
            <a:xfrm>
              <a:off x="3119508" y="2672630"/>
              <a:ext cx="74141" cy="74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2044981-9642-4B43-A3C5-ED8A57CB2354}"/>
              </a:ext>
            </a:extLst>
          </p:cNvPr>
          <p:cNvGrpSpPr/>
          <p:nvPr/>
        </p:nvGrpSpPr>
        <p:grpSpPr>
          <a:xfrm>
            <a:off x="4992981" y="3555202"/>
            <a:ext cx="1436021" cy="1665785"/>
            <a:chOff x="2438567" y="2553728"/>
            <a:chExt cx="1436021" cy="16657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334688-93EA-48AA-AF7D-8B34250F65BA}"/>
                </a:ext>
              </a:extLst>
            </p:cNvPr>
            <p:cNvSpPr txBox="1"/>
            <p:nvPr/>
          </p:nvSpPr>
          <p:spPr>
            <a:xfrm>
              <a:off x="2700346" y="2709700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10</a:t>
              </a:r>
              <a:endParaRPr lang="ko-KR" altLang="en-US" sz="36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1193CD7-262D-4406-8D0F-A9BBCCA57085}"/>
                </a:ext>
              </a:extLst>
            </p:cNvPr>
            <p:cNvSpPr txBox="1"/>
            <p:nvPr/>
          </p:nvSpPr>
          <p:spPr>
            <a:xfrm>
              <a:off x="2673912" y="3379035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기획 발표</a:t>
              </a:r>
              <a:endParaRPr lang="en-US" altLang="ko-KR" sz="1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endParaRPr>
            </a:p>
          </p:txBody>
        </p:sp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49E6EA40-5E21-46CC-B2AB-C4811B95F6B5}"/>
                </a:ext>
              </a:extLst>
            </p:cNvPr>
            <p:cNvSpPr/>
            <p:nvPr/>
          </p:nvSpPr>
          <p:spPr>
            <a:xfrm rot="5400000">
              <a:off x="2323685" y="2668610"/>
              <a:ext cx="1665785" cy="1436021"/>
            </a:xfrm>
            <a:prstGeom prst="hexag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AE5475E-8845-4621-9488-C11516D181F7}"/>
                </a:ext>
              </a:extLst>
            </p:cNvPr>
            <p:cNvSpPr/>
            <p:nvPr/>
          </p:nvSpPr>
          <p:spPr>
            <a:xfrm>
              <a:off x="3119508" y="2672630"/>
              <a:ext cx="74141" cy="74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B5F2B3A-78A9-43F8-82FB-48D14A0AC18D}"/>
              </a:ext>
            </a:extLst>
          </p:cNvPr>
          <p:cNvGrpSpPr/>
          <p:nvPr/>
        </p:nvGrpSpPr>
        <p:grpSpPr>
          <a:xfrm>
            <a:off x="5710992" y="1763215"/>
            <a:ext cx="1436021" cy="1665785"/>
            <a:chOff x="3853989" y="2553728"/>
            <a:chExt cx="1436021" cy="1665785"/>
          </a:xfrm>
        </p:grpSpPr>
        <p:sp>
          <p:nvSpPr>
            <p:cNvPr id="76" name="육각형 75">
              <a:extLst>
                <a:ext uri="{FF2B5EF4-FFF2-40B4-BE49-F238E27FC236}">
                  <a16:creationId xmlns:a16="http://schemas.microsoft.com/office/drawing/2014/main" id="{79F165B0-2B01-4552-965C-989163658AD8}"/>
                </a:ext>
              </a:extLst>
            </p:cNvPr>
            <p:cNvSpPr/>
            <p:nvPr/>
          </p:nvSpPr>
          <p:spPr>
            <a:xfrm rot="5400000">
              <a:off x="3739107" y="2668610"/>
              <a:ext cx="1665785" cy="1436021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05CF98-39FF-470A-A0D2-555A2AF2D64F}"/>
                </a:ext>
              </a:extLst>
            </p:cNvPr>
            <p:cNvSpPr txBox="1"/>
            <p:nvPr/>
          </p:nvSpPr>
          <p:spPr>
            <a:xfrm>
              <a:off x="4132241" y="2683946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accent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  <a:endParaRPr lang="ko-KR" altLang="en-US" sz="3600" i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5E3E4F3-15A6-46D5-988E-0A7917BAA42A}"/>
                </a:ext>
              </a:extLst>
            </p:cNvPr>
            <p:cNvSpPr/>
            <p:nvPr/>
          </p:nvSpPr>
          <p:spPr>
            <a:xfrm>
              <a:off x="4534929" y="2646876"/>
              <a:ext cx="74141" cy="7414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D5876B-B0E4-479E-A73F-822D809BD832}"/>
                </a:ext>
              </a:extLst>
            </p:cNvPr>
            <p:cNvSpPr txBox="1"/>
            <p:nvPr/>
          </p:nvSpPr>
          <p:spPr>
            <a:xfrm>
              <a:off x="4207976" y="3375528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스터디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9995483-CE82-4ED6-9F0D-C9F6E7D2C091}"/>
              </a:ext>
            </a:extLst>
          </p:cNvPr>
          <p:cNvGrpSpPr/>
          <p:nvPr/>
        </p:nvGrpSpPr>
        <p:grpSpPr>
          <a:xfrm>
            <a:off x="3533496" y="3555202"/>
            <a:ext cx="1436021" cy="1665785"/>
            <a:chOff x="3853989" y="2553728"/>
            <a:chExt cx="1436021" cy="1665785"/>
          </a:xfrm>
        </p:grpSpPr>
        <p:sp>
          <p:nvSpPr>
            <p:cNvPr id="81" name="육각형 80">
              <a:extLst>
                <a:ext uri="{FF2B5EF4-FFF2-40B4-BE49-F238E27FC236}">
                  <a16:creationId xmlns:a16="http://schemas.microsoft.com/office/drawing/2014/main" id="{A1C965CF-B40C-4D71-ADC3-6EEC4576B802}"/>
                </a:ext>
              </a:extLst>
            </p:cNvPr>
            <p:cNvSpPr/>
            <p:nvPr/>
          </p:nvSpPr>
          <p:spPr>
            <a:xfrm rot="5400000">
              <a:off x="3739107" y="2668610"/>
              <a:ext cx="1665785" cy="1436021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D9AF14-5F14-44CA-9D1C-F4EE56E3CA87}"/>
                </a:ext>
              </a:extLst>
            </p:cNvPr>
            <p:cNvSpPr txBox="1"/>
            <p:nvPr/>
          </p:nvSpPr>
          <p:spPr>
            <a:xfrm>
              <a:off x="4132241" y="2683946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accent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09</a:t>
              </a:r>
              <a:endParaRPr lang="ko-KR" altLang="en-US" sz="3600" i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A2BA13E-AE10-4EA9-BA66-9387D9F67680}"/>
                </a:ext>
              </a:extLst>
            </p:cNvPr>
            <p:cNvSpPr/>
            <p:nvPr/>
          </p:nvSpPr>
          <p:spPr>
            <a:xfrm>
              <a:off x="4534929" y="2646876"/>
              <a:ext cx="74141" cy="7414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5A43868-00FB-4B01-8895-185064D57FD9}"/>
                </a:ext>
              </a:extLst>
            </p:cNvPr>
            <p:cNvSpPr txBox="1"/>
            <p:nvPr/>
          </p:nvSpPr>
          <p:spPr>
            <a:xfrm>
              <a:off x="4089335" y="3392516"/>
              <a:ext cx="9653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전체 회의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36E420-2422-43ED-BE12-1885A9EDAB8B}"/>
              </a:ext>
            </a:extLst>
          </p:cNvPr>
          <p:cNvGrpSpPr/>
          <p:nvPr/>
        </p:nvGrpSpPr>
        <p:grpSpPr>
          <a:xfrm>
            <a:off x="6449021" y="3555202"/>
            <a:ext cx="1436021" cy="1665785"/>
            <a:chOff x="3853989" y="2553728"/>
            <a:chExt cx="1436021" cy="1665785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3F3134FA-3B26-49A3-A258-FB76CF340F9F}"/>
                </a:ext>
              </a:extLst>
            </p:cNvPr>
            <p:cNvSpPr/>
            <p:nvPr/>
          </p:nvSpPr>
          <p:spPr>
            <a:xfrm rot="5400000">
              <a:off x="3739107" y="2668610"/>
              <a:ext cx="1665785" cy="1436021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B6DB6D-B83F-417A-BDD9-9D9A93AF59D6}"/>
                </a:ext>
              </a:extLst>
            </p:cNvPr>
            <p:cNvSpPr txBox="1"/>
            <p:nvPr/>
          </p:nvSpPr>
          <p:spPr>
            <a:xfrm>
              <a:off x="4132241" y="2683946"/>
              <a:ext cx="752130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accent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11</a:t>
              </a:r>
              <a:endParaRPr lang="ko-KR" altLang="en-US" sz="3600" i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2FE83F0-E5F9-4071-A3FB-EFA7D737EACF}"/>
                </a:ext>
              </a:extLst>
            </p:cNvPr>
            <p:cNvSpPr/>
            <p:nvPr/>
          </p:nvSpPr>
          <p:spPr>
            <a:xfrm>
              <a:off x="4534929" y="2646876"/>
              <a:ext cx="74141" cy="7414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7DB2E0-96CB-4EC8-BCDC-9AC6ADA6B229}"/>
                </a:ext>
              </a:extLst>
            </p:cNvPr>
            <p:cNvSpPr txBox="1"/>
            <p:nvPr/>
          </p:nvSpPr>
          <p:spPr>
            <a:xfrm>
              <a:off x="4131015" y="3391423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한컴 백제 M" panose="02020603020101020101" pitchFamily="18" charset="-127"/>
                  <a:ea typeface="한컴 백제 M" panose="02020603020101020101" pitchFamily="18" charset="-127"/>
                </a:rPr>
                <a:t>G-Star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67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889302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898313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전체 회의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실내, 천장, 사람, 테이블이(가) 표시된 사진&#10;&#10;자동 생성된 설명">
            <a:extLst>
              <a:ext uri="{FF2B5EF4-FFF2-40B4-BE49-F238E27FC236}">
                <a16:creationId xmlns:a16="http://schemas.microsoft.com/office/drawing/2014/main" id="{16B9607D-4C42-4C4C-A555-D07E6B9215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9" y="3774423"/>
            <a:ext cx="1990001" cy="1119375"/>
          </a:xfrm>
          <a:prstGeom prst="rect">
            <a:avLst/>
          </a:prstGeom>
        </p:spPr>
      </p:pic>
      <p:pic>
        <p:nvPicPr>
          <p:cNvPr id="10" name="그림 9" descr="실내, 사람, 천장, 테이블이(가) 표시된 사진&#10;&#10;자동 생성된 설명">
            <a:extLst>
              <a:ext uri="{FF2B5EF4-FFF2-40B4-BE49-F238E27FC236}">
                <a16:creationId xmlns:a16="http://schemas.microsoft.com/office/drawing/2014/main" id="{E318630E-C5DA-4815-9FFD-12D9C55B7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90" y="5919020"/>
            <a:ext cx="1359197" cy="764550"/>
          </a:xfrm>
          <a:prstGeom prst="rect">
            <a:avLst/>
          </a:prstGeom>
        </p:spPr>
      </p:pic>
      <p:pic>
        <p:nvPicPr>
          <p:cNvPr id="12" name="그림 11" descr="실내, 천장, 사람, 남자이(가) 표시된 사진&#10;&#10;자동 생성된 설명">
            <a:extLst>
              <a:ext uri="{FF2B5EF4-FFF2-40B4-BE49-F238E27FC236}">
                <a16:creationId xmlns:a16="http://schemas.microsoft.com/office/drawing/2014/main" id="{C4F8E72A-D002-4D9E-8C6A-A5B045D29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30" y="2979667"/>
            <a:ext cx="2407901" cy="1354444"/>
          </a:xfrm>
          <a:prstGeom prst="rect">
            <a:avLst/>
          </a:prstGeom>
        </p:spPr>
      </p:pic>
      <p:pic>
        <p:nvPicPr>
          <p:cNvPr id="14" name="그림 13" descr="사람, 실내, 천장, 여자이(가) 표시된 사진&#10;&#10;자동 생성된 설명">
            <a:extLst>
              <a:ext uri="{FF2B5EF4-FFF2-40B4-BE49-F238E27FC236}">
                <a16:creationId xmlns:a16="http://schemas.microsoft.com/office/drawing/2014/main" id="{CDE1CE7F-BFB1-4A1A-96AE-E31E86290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60" y="2183120"/>
            <a:ext cx="2407901" cy="1354444"/>
          </a:xfrm>
          <a:prstGeom prst="rect">
            <a:avLst/>
          </a:prstGeom>
        </p:spPr>
      </p:pic>
      <p:pic>
        <p:nvPicPr>
          <p:cNvPr id="16" name="그림 15" descr="사람, 실내, 사람들, 그룹이(가) 표시된 사진&#10;&#10;자동 생성된 설명">
            <a:extLst>
              <a:ext uri="{FF2B5EF4-FFF2-40B4-BE49-F238E27FC236}">
                <a16:creationId xmlns:a16="http://schemas.microsoft.com/office/drawing/2014/main" id="{92E67BA9-A6ED-4572-AF53-3E05486F80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24" y="1503454"/>
            <a:ext cx="1642348" cy="1233471"/>
          </a:xfrm>
          <a:prstGeom prst="rect">
            <a:avLst/>
          </a:prstGeom>
        </p:spPr>
      </p:pic>
      <p:pic>
        <p:nvPicPr>
          <p:cNvPr id="18" name="그림 17" descr="사람, 실내, 천장, 사람들이(가) 표시된 사진&#10;&#10;자동 생성된 설명">
            <a:extLst>
              <a:ext uri="{FF2B5EF4-FFF2-40B4-BE49-F238E27FC236}">
                <a16:creationId xmlns:a16="http://schemas.microsoft.com/office/drawing/2014/main" id="{6E8DA71E-6B33-4CF9-900A-74AA329042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61" y="5209014"/>
            <a:ext cx="1642348" cy="1233471"/>
          </a:xfrm>
          <a:prstGeom prst="rect">
            <a:avLst/>
          </a:prstGeom>
        </p:spPr>
      </p:pic>
      <p:pic>
        <p:nvPicPr>
          <p:cNvPr id="20" name="그림 19" descr="사람, 실내, 천장, 사람들이(가) 표시된 사진&#10;&#10;자동 생성된 설명">
            <a:extLst>
              <a:ext uri="{FF2B5EF4-FFF2-40B4-BE49-F238E27FC236}">
                <a16:creationId xmlns:a16="http://schemas.microsoft.com/office/drawing/2014/main" id="{36D7508F-F2F2-469D-9E20-F70851F132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64" y="4412443"/>
            <a:ext cx="1642348" cy="1233471"/>
          </a:xfrm>
          <a:prstGeom prst="rect">
            <a:avLst/>
          </a:prstGeom>
        </p:spPr>
      </p:pic>
      <p:pic>
        <p:nvPicPr>
          <p:cNvPr id="22" name="그림 21" descr="천장, 실내, 사람, 사람들이(가) 표시된 사진&#10;&#10;자동 생성된 설명">
            <a:extLst>
              <a:ext uri="{FF2B5EF4-FFF2-40B4-BE49-F238E27FC236}">
                <a16:creationId xmlns:a16="http://schemas.microsoft.com/office/drawing/2014/main" id="{17E993C7-EE69-4A42-B916-E37DCD3DAD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25" y="5194520"/>
            <a:ext cx="1987241" cy="1492500"/>
          </a:xfrm>
          <a:prstGeom prst="rect">
            <a:avLst/>
          </a:prstGeom>
        </p:spPr>
      </p:pic>
      <p:pic>
        <p:nvPicPr>
          <p:cNvPr id="24" name="그림 23" descr="실내, 천장, 사람, 노트북이(가) 표시된 사진&#10;&#10;자동 생성된 설명">
            <a:extLst>
              <a:ext uri="{FF2B5EF4-FFF2-40B4-BE49-F238E27FC236}">
                <a16:creationId xmlns:a16="http://schemas.microsoft.com/office/drawing/2014/main" id="{61E1F177-E650-4BCC-9090-5EDC21EB78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79" y="4543003"/>
            <a:ext cx="1642348" cy="1233471"/>
          </a:xfrm>
          <a:prstGeom prst="rect">
            <a:avLst/>
          </a:prstGeom>
        </p:spPr>
      </p:pic>
      <p:pic>
        <p:nvPicPr>
          <p:cNvPr id="26" name="그림 25" descr="실내, 사람, 천장, 사람들이(가) 표시된 사진&#10;&#10;자동 생성된 설명">
            <a:extLst>
              <a:ext uri="{FF2B5EF4-FFF2-40B4-BE49-F238E27FC236}">
                <a16:creationId xmlns:a16="http://schemas.microsoft.com/office/drawing/2014/main" id="{34A0551D-79B6-4AAA-92C7-F198BD404D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96" y="4009782"/>
            <a:ext cx="1359197" cy="1019397"/>
          </a:xfrm>
          <a:prstGeom prst="rect">
            <a:avLst/>
          </a:prstGeom>
        </p:spPr>
      </p:pic>
      <p:pic>
        <p:nvPicPr>
          <p:cNvPr id="28" name="그림 27" descr="천장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7D90AF1B-0D60-48D0-926A-4CF0D269E1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48" y="3022315"/>
            <a:ext cx="1495117" cy="1121337"/>
          </a:xfrm>
          <a:prstGeom prst="rect">
            <a:avLst/>
          </a:prstGeom>
        </p:spPr>
      </p:pic>
      <p:pic>
        <p:nvPicPr>
          <p:cNvPr id="30" name="그림 29" descr="천장, 실내, 테이블, 책상이(가) 표시된 사진&#10;&#10;자동 생성된 설명">
            <a:extLst>
              <a:ext uri="{FF2B5EF4-FFF2-40B4-BE49-F238E27FC236}">
                <a16:creationId xmlns:a16="http://schemas.microsoft.com/office/drawing/2014/main" id="{ED91C563-6B6A-4229-A15B-3CD160AA3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40" y="1123734"/>
            <a:ext cx="1990001" cy="1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889302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898313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스터디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내, 천장, 사람, 남자이(가) 표시된 사진&#10;&#10;자동 생성된 설명">
            <a:extLst>
              <a:ext uri="{FF2B5EF4-FFF2-40B4-BE49-F238E27FC236}">
                <a16:creationId xmlns:a16="http://schemas.microsoft.com/office/drawing/2014/main" id="{6793F6F5-135F-4D25-B84E-8FEC4366A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79" y="3087439"/>
            <a:ext cx="2185965" cy="1641750"/>
          </a:xfrm>
          <a:prstGeom prst="rect">
            <a:avLst/>
          </a:prstGeom>
        </p:spPr>
      </p:pic>
      <p:pic>
        <p:nvPicPr>
          <p:cNvPr id="13" name="그림 12" descr="실내, 천장, 컴퓨터, 노트북이(가) 표시된 사진&#10;&#10;자동 생성된 설명">
            <a:extLst>
              <a:ext uri="{FF2B5EF4-FFF2-40B4-BE49-F238E27FC236}">
                <a16:creationId xmlns:a16="http://schemas.microsoft.com/office/drawing/2014/main" id="{D7580349-8B9C-4E07-8A16-CDC2CBA5A5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1" y="2504807"/>
            <a:ext cx="2645018" cy="1986517"/>
          </a:xfrm>
          <a:prstGeom prst="rect">
            <a:avLst/>
          </a:prstGeom>
        </p:spPr>
      </p:pic>
      <p:pic>
        <p:nvPicPr>
          <p:cNvPr id="16" name="그림 15" descr="실내, 천장, 방, 서있는이(가) 표시된 사진&#10;&#10;자동 생성된 설명">
            <a:extLst>
              <a:ext uri="{FF2B5EF4-FFF2-40B4-BE49-F238E27FC236}">
                <a16:creationId xmlns:a16="http://schemas.microsoft.com/office/drawing/2014/main" id="{768F0CBF-C129-41E0-8E96-F70C798EF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96" y="5256934"/>
            <a:ext cx="1806583" cy="1356818"/>
          </a:xfrm>
          <a:prstGeom prst="rect">
            <a:avLst/>
          </a:prstGeom>
        </p:spPr>
      </p:pic>
      <p:pic>
        <p:nvPicPr>
          <p:cNvPr id="19" name="그림 18" descr="천장, 실내, 테이블, 컴퓨터이(가) 표시된 사진&#10;&#10;자동 생성된 설명">
            <a:extLst>
              <a:ext uri="{FF2B5EF4-FFF2-40B4-BE49-F238E27FC236}">
                <a16:creationId xmlns:a16="http://schemas.microsoft.com/office/drawing/2014/main" id="{2FC52E0D-89DA-4ADA-8D56-1D953427DC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6" y="1570428"/>
            <a:ext cx="1806583" cy="1356818"/>
          </a:xfrm>
          <a:prstGeom prst="rect">
            <a:avLst/>
          </a:prstGeom>
        </p:spPr>
      </p:pic>
      <p:pic>
        <p:nvPicPr>
          <p:cNvPr id="23" name="그림 22" descr="천장, 실내, 사무실, 컴퓨터이(가) 표시된 사진&#10;&#10;자동 생성된 설명">
            <a:extLst>
              <a:ext uri="{FF2B5EF4-FFF2-40B4-BE49-F238E27FC236}">
                <a16:creationId xmlns:a16="http://schemas.microsoft.com/office/drawing/2014/main" id="{73F34E5F-ED5E-4040-8E0F-7569468DD7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87" y="1360186"/>
            <a:ext cx="1990001" cy="1492500"/>
          </a:xfrm>
          <a:prstGeom prst="rect">
            <a:avLst/>
          </a:prstGeom>
        </p:spPr>
      </p:pic>
      <p:pic>
        <p:nvPicPr>
          <p:cNvPr id="39" name="그림 38" descr="실내, 천장, 테이블, 남자이(가) 표시된 사진&#10;&#10;자동 생성된 설명">
            <a:extLst>
              <a:ext uri="{FF2B5EF4-FFF2-40B4-BE49-F238E27FC236}">
                <a16:creationId xmlns:a16="http://schemas.microsoft.com/office/drawing/2014/main" id="{7F86C44C-0340-4EB0-87A2-EE2F204194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4" y="4818399"/>
            <a:ext cx="2913560" cy="1638877"/>
          </a:xfrm>
          <a:prstGeom prst="rect">
            <a:avLst/>
          </a:prstGeom>
        </p:spPr>
      </p:pic>
      <p:pic>
        <p:nvPicPr>
          <p:cNvPr id="41" name="그림 40" descr="실내, 천장, 사람, 남자이(가) 표시된 사진&#10;&#10;자동 생성된 설명">
            <a:extLst>
              <a:ext uri="{FF2B5EF4-FFF2-40B4-BE49-F238E27FC236}">
                <a16:creationId xmlns:a16="http://schemas.microsoft.com/office/drawing/2014/main" id="{6F1964E5-399D-48B7-860D-E6CBC00409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06" y="3189127"/>
            <a:ext cx="2404562" cy="1805925"/>
          </a:xfrm>
          <a:prstGeom prst="rect">
            <a:avLst/>
          </a:prstGeom>
        </p:spPr>
      </p:pic>
      <p:pic>
        <p:nvPicPr>
          <p:cNvPr id="43" name="그림 42" descr="노트북, 실내, 컴퓨터, 천장이(가) 표시된 사진&#10;&#10;자동 생성된 설명">
            <a:extLst>
              <a:ext uri="{FF2B5EF4-FFF2-40B4-BE49-F238E27FC236}">
                <a16:creationId xmlns:a16="http://schemas.microsoft.com/office/drawing/2014/main" id="{7FDC68BC-A160-4711-9EA4-26EAB9B072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71" y="5056738"/>
            <a:ext cx="1990001" cy="1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7037" y="902688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기획 발표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천장, 실내, 사람, 사람들이(가) 표시된 사진&#10;&#10;자동 생성된 설명">
            <a:extLst>
              <a:ext uri="{FF2B5EF4-FFF2-40B4-BE49-F238E27FC236}">
                <a16:creationId xmlns:a16="http://schemas.microsoft.com/office/drawing/2014/main" id="{257DDCFB-B5B7-4CF2-962A-9A154AC57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47" y="1117432"/>
            <a:ext cx="1806583" cy="1356818"/>
          </a:xfrm>
          <a:prstGeom prst="rect">
            <a:avLst/>
          </a:prstGeom>
        </p:spPr>
      </p:pic>
      <p:pic>
        <p:nvPicPr>
          <p:cNvPr id="14" name="그림 13" descr="실내, 천장, 사람, 테이블이(가) 표시된 사진&#10;&#10;자동 생성된 설명">
            <a:extLst>
              <a:ext uri="{FF2B5EF4-FFF2-40B4-BE49-F238E27FC236}">
                <a16:creationId xmlns:a16="http://schemas.microsoft.com/office/drawing/2014/main" id="{DAA059EA-DC62-4AC1-AE20-327EFE882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7" y="2692826"/>
            <a:ext cx="1987241" cy="1492500"/>
          </a:xfrm>
          <a:prstGeom prst="rect">
            <a:avLst/>
          </a:prstGeom>
        </p:spPr>
      </p:pic>
      <p:pic>
        <p:nvPicPr>
          <p:cNvPr id="17" name="그림 16" descr="천장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8FCD9601-F9A6-4B7B-B49E-1221AD2C9D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6" y="4846192"/>
            <a:ext cx="1987241" cy="1492500"/>
          </a:xfrm>
          <a:prstGeom prst="rect">
            <a:avLst/>
          </a:prstGeom>
        </p:spPr>
      </p:pic>
      <p:pic>
        <p:nvPicPr>
          <p:cNvPr id="19" name="그림 18" descr="실내, 천장, 사람, 노트북이(가) 표시된 사진&#10;&#10;자동 생성된 설명">
            <a:extLst>
              <a:ext uri="{FF2B5EF4-FFF2-40B4-BE49-F238E27FC236}">
                <a16:creationId xmlns:a16="http://schemas.microsoft.com/office/drawing/2014/main" id="{7BB01E13-6306-4DDE-9EA3-EAE80DB866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82" y="1405996"/>
            <a:ext cx="1987241" cy="1492500"/>
          </a:xfrm>
          <a:prstGeom prst="rect">
            <a:avLst/>
          </a:prstGeom>
        </p:spPr>
      </p:pic>
      <p:pic>
        <p:nvPicPr>
          <p:cNvPr id="21" name="그림 20" descr="실내, 천장, 방, 테이블이(가) 표시된 사진&#10;&#10;자동 생성된 설명">
            <a:extLst>
              <a:ext uri="{FF2B5EF4-FFF2-40B4-BE49-F238E27FC236}">
                <a16:creationId xmlns:a16="http://schemas.microsoft.com/office/drawing/2014/main" id="{78842CA0-9B2D-45E9-8363-8118800EC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7" y="4407385"/>
            <a:ext cx="2189001" cy="1641750"/>
          </a:xfrm>
          <a:prstGeom prst="rect">
            <a:avLst/>
          </a:prstGeom>
        </p:spPr>
      </p:pic>
      <p:pic>
        <p:nvPicPr>
          <p:cNvPr id="23" name="그림 22" descr="실내, 천장, 컴퓨터, 테이블이(가) 표시된 사진&#10;&#10;자동 생성된 설명">
            <a:extLst>
              <a:ext uri="{FF2B5EF4-FFF2-40B4-BE49-F238E27FC236}">
                <a16:creationId xmlns:a16="http://schemas.microsoft.com/office/drawing/2014/main" id="{821B8392-7248-459E-A69F-00AC2F819B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47" y="2603012"/>
            <a:ext cx="2648691" cy="1986518"/>
          </a:xfrm>
          <a:prstGeom prst="rect">
            <a:avLst/>
          </a:prstGeom>
        </p:spPr>
      </p:pic>
      <p:pic>
        <p:nvPicPr>
          <p:cNvPr id="25" name="그림 24" descr="천장, 실내, 텔레비전, 화면이(가) 표시된 사진&#10;&#10;자동 생성된 설명">
            <a:extLst>
              <a:ext uri="{FF2B5EF4-FFF2-40B4-BE49-F238E27FC236}">
                <a16:creationId xmlns:a16="http://schemas.microsoft.com/office/drawing/2014/main" id="{C65E56FA-E576-4450-9942-C9C16862FD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87" y="4718292"/>
            <a:ext cx="3525408" cy="1983042"/>
          </a:xfrm>
          <a:prstGeom prst="rect">
            <a:avLst/>
          </a:prstGeom>
        </p:spPr>
      </p:pic>
      <p:pic>
        <p:nvPicPr>
          <p:cNvPr id="27" name="그림 26" descr="실내, 천장, 방, 사무실이(가) 표시된 사진&#10;&#10;자동 생성된 설명">
            <a:extLst>
              <a:ext uri="{FF2B5EF4-FFF2-40B4-BE49-F238E27FC236}">
                <a16:creationId xmlns:a16="http://schemas.microsoft.com/office/drawing/2014/main" id="{D451D98A-5FE7-4BE1-90A1-C660D6681D0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7"/>
          <a:stretch/>
        </p:blipFill>
        <p:spPr>
          <a:xfrm>
            <a:off x="5711479" y="3137118"/>
            <a:ext cx="2648691" cy="13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911175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902688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동아리 박람회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점수판, 표지판이(가) 표시된 사진&#10;&#10;자동 생성된 설명">
            <a:extLst>
              <a:ext uri="{FF2B5EF4-FFF2-40B4-BE49-F238E27FC236}">
                <a16:creationId xmlns:a16="http://schemas.microsoft.com/office/drawing/2014/main" id="{D6175B12-01CB-4237-BF97-7A07B9330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19" y="2483296"/>
            <a:ext cx="2181345" cy="29084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A9F94A-FB4B-4DC6-A3EF-AAB05BE9A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1" y="2483296"/>
            <a:ext cx="2056740" cy="2908460"/>
          </a:xfrm>
          <a:prstGeom prst="rect">
            <a:avLst/>
          </a:prstGeom>
        </p:spPr>
      </p:pic>
      <p:pic>
        <p:nvPicPr>
          <p:cNvPr id="17" name="그림 16" descr="실내, 컴퓨터, 책상, 테이블이(가) 표시된 사진&#10;&#10;자동 생성된 설명">
            <a:extLst>
              <a:ext uri="{FF2B5EF4-FFF2-40B4-BE49-F238E27FC236}">
                <a16:creationId xmlns:a16="http://schemas.microsoft.com/office/drawing/2014/main" id="{78B7A596-2096-442D-98FD-76D549AB55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615499"/>
            <a:ext cx="3525408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911175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902688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Play X4</a:t>
            </a:r>
            <a:endParaRPr lang="ko-KR" altLang="en-US" sz="3200" dirty="0">
              <a:solidFill>
                <a:schemeClr val="bg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실내, 천장, 남자, 빨간색이(가) 표시된 사진&#10;&#10;자동 생성된 설명">
            <a:extLst>
              <a:ext uri="{FF2B5EF4-FFF2-40B4-BE49-F238E27FC236}">
                <a16:creationId xmlns:a16="http://schemas.microsoft.com/office/drawing/2014/main" id="{FC61D7B4-16AC-46D2-AF4A-18B94F42E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70" y="4649185"/>
            <a:ext cx="1492500" cy="1492500"/>
          </a:xfrm>
          <a:prstGeom prst="rect">
            <a:avLst/>
          </a:prstGeom>
        </p:spPr>
      </p:pic>
      <p:pic>
        <p:nvPicPr>
          <p:cNvPr id="10" name="그림 9" descr="사람, 실내, 그룹, 서있는이(가) 표시된 사진&#10;&#10;자동 생성된 설명">
            <a:extLst>
              <a:ext uri="{FF2B5EF4-FFF2-40B4-BE49-F238E27FC236}">
                <a16:creationId xmlns:a16="http://schemas.microsoft.com/office/drawing/2014/main" id="{461C5C00-E827-49A9-B063-B76AB4333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7" y="2343382"/>
            <a:ext cx="4265744" cy="2843829"/>
          </a:xfrm>
          <a:prstGeom prst="rect">
            <a:avLst/>
          </a:prstGeom>
        </p:spPr>
      </p:pic>
      <p:pic>
        <p:nvPicPr>
          <p:cNvPr id="15" name="그림 14" descr="사람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6654DB9A-84BB-4C80-862A-D72AB55290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92" y="5395435"/>
            <a:ext cx="1806583" cy="1356818"/>
          </a:xfrm>
          <a:prstGeom prst="rect">
            <a:avLst/>
          </a:prstGeom>
        </p:spPr>
      </p:pic>
      <p:pic>
        <p:nvPicPr>
          <p:cNvPr id="17" name="그림 16" descr="천장, 실내, 사람, 사람들이(가) 표시된 사진&#10;&#10;자동 생성된 설명">
            <a:extLst>
              <a:ext uri="{FF2B5EF4-FFF2-40B4-BE49-F238E27FC236}">
                <a16:creationId xmlns:a16="http://schemas.microsoft.com/office/drawing/2014/main" id="{CBDF1ED0-4499-4834-9115-C4341EE05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9" y="2438225"/>
            <a:ext cx="1806583" cy="1356818"/>
          </a:xfrm>
          <a:prstGeom prst="rect">
            <a:avLst/>
          </a:prstGeom>
        </p:spPr>
      </p:pic>
      <p:pic>
        <p:nvPicPr>
          <p:cNvPr id="19" name="그림 18" descr="사람, 실내, 천장, 그룹이(가) 표시된 사진&#10;&#10;자동 생성된 설명">
            <a:extLst>
              <a:ext uri="{FF2B5EF4-FFF2-40B4-BE49-F238E27FC236}">
                <a16:creationId xmlns:a16="http://schemas.microsoft.com/office/drawing/2014/main" id="{253AD9CA-2031-441B-981E-5F0F5E3465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" y="4091363"/>
            <a:ext cx="1806583" cy="1356818"/>
          </a:xfrm>
          <a:prstGeom prst="rect">
            <a:avLst/>
          </a:prstGeom>
        </p:spPr>
      </p:pic>
      <p:pic>
        <p:nvPicPr>
          <p:cNvPr id="21" name="그림 20" descr="실외, 사람, 인도, 남자이(가) 표시된 사진&#10;&#10;자동 생성된 설명">
            <a:extLst>
              <a:ext uri="{FF2B5EF4-FFF2-40B4-BE49-F238E27FC236}">
                <a16:creationId xmlns:a16="http://schemas.microsoft.com/office/drawing/2014/main" id="{EB47C9C2-4A20-4AD5-879D-C29F5EBC96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76" y="2438225"/>
            <a:ext cx="1805925" cy="1805925"/>
          </a:xfrm>
          <a:prstGeom prst="rect">
            <a:avLst/>
          </a:prstGeom>
        </p:spPr>
      </p:pic>
      <p:pic>
        <p:nvPicPr>
          <p:cNvPr id="23" name="그림 22" descr="천장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20C39BC9-D8F6-45E4-AC3E-7CDD972107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37" y="5380690"/>
            <a:ext cx="1806583" cy="13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7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911175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902688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MT</a:t>
            </a:r>
            <a:endParaRPr lang="ko-KR" altLang="en-US" sz="3200" dirty="0">
              <a:solidFill>
                <a:schemeClr val="bg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잔디, 실외, 재생, 축구이(가) 표시된 사진&#10;&#10;자동 생성된 설명">
            <a:extLst>
              <a:ext uri="{FF2B5EF4-FFF2-40B4-BE49-F238E27FC236}">
                <a16:creationId xmlns:a16="http://schemas.microsoft.com/office/drawing/2014/main" id="{EAA51E3C-7B64-4FFA-B107-56E5548A6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29" y="1472639"/>
            <a:ext cx="1809092" cy="1356818"/>
          </a:xfrm>
          <a:prstGeom prst="rect">
            <a:avLst/>
          </a:prstGeom>
        </p:spPr>
      </p:pic>
      <p:pic>
        <p:nvPicPr>
          <p:cNvPr id="10" name="그림 9" descr="잔디, 건물, 실외, 사람이(가) 표시된 사진&#10;&#10;자동 생성된 설명">
            <a:extLst>
              <a:ext uri="{FF2B5EF4-FFF2-40B4-BE49-F238E27FC236}">
                <a16:creationId xmlns:a16="http://schemas.microsoft.com/office/drawing/2014/main" id="{84D6FD02-B85C-4017-B971-58BE1318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94" y="2333001"/>
            <a:ext cx="3877949" cy="2585299"/>
          </a:xfrm>
          <a:prstGeom prst="rect">
            <a:avLst/>
          </a:prstGeom>
        </p:spPr>
      </p:pic>
      <p:pic>
        <p:nvPicPr>
          <p:cNvPr id="13" name="그림 12" descr="사람, 스포츠, 담장, 실외이(가) 표시된 사진&#10;&#10;자동 생성된 설명">
            <a:extLst>
              <a:ext uri="{FF2B5EF4-FFF2-40B4-BE49-F238E27FC236}">
                <a16:creationId xmlns:a16="http://schemas.microsoft.com/office/drawing/2014/main" id="{70F3056A-9A3F-4893-93F3-FF8595F24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10" y="5147790"/>
            <a:ext cx="2189001" cy="1459335"/>
          </a:xfrm>
          <a:prstGeom prst="rect">
            <a:avLst/>
          </a:prstGeom>
        </p:spPr>
      </p:pic>
      <p:pic>
        <p:nvPicPr>
          <p:cNvPr id="15" name="그림 14" descr="사람, 실외, 잔디, 남자이(가) 표시된 사진&#10;&#10;자동 생성된 설명">
            <a:extLst>
              <a:ext uri="{FF2B5EF4-FFF2-40B4-BE49-F238E27FC236}">
                <a16:creationId xmlns:a16="http://schemas.microsoft.com/office/drawing/2014/main" id="{5EA2DD8C-6D76-44CB-B41A-BCB1E76A7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7" y="2942508"/>
            <a:ext cx="1990001" cy="1326668"/>
          </a:xfrm>
          <a:prstGeom prst="rect">
            <a:avLst/>
          </a:prstGeom>
        </p:spPr>
      </p:pic>
      <p:pic>
        <p:nvPicPr>
          <p:cNvPr id="17" name="그림 16" descr="천장, 실내, 방, 테이블이(가) 표시된 사진&#10;&#10;자동 생성된 설명">
            <a:extLst>
              <a:ext uri="{FF2B5EF4-FFF2-40B4-BE49-F238E27FC236}">
                <a16:creationId xmlns:a16="http://schemas.microsoft.com/office/drawing/2014/main" id="{22507DEB-7921-4EDF-A20F-009D38226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9" y="4769772"/>
            <a:ext cx="1809092" cy="1356818"/>
          </a:xfrm>
          <a:prstGeom prst="rect">
            <a:avLst/>
          </a:prstGeom>
        </p:spPr>
      </p:pic>
      <p:pic>
        <p:nvPicPr>
          <p:cNvPr id="19" name="그림 18" descr="실외, 사람, 담장, 게임이(가) 표시된 사진&#10;&#10;자동 생성된 설명">
            <a:extLst>
              <a:ext uri="{FF2B5EF4-FFF2-40B4-BE49-F238E27FC236}">
                <a16:creationId xmlns:a16="http://schemas.microsoft.com/office/drawing/2014/main" id="{52F33EBF-8A48-4141-A843-5846B260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45" y="5199048"/>
            <a:ext cx="1809092" cy="1356818"/>
          </a:xfrm>
          <a:prstGeom prst="rect">
            <a:avLst/>
          </a:prstGeom>
        </p:spPr>
      </p:pic>
      <p:pic>
        <p:nvPicPr>
          <p:cNvPr id="21" name="그림 20" descr="잔디, 실외, 사람, 게임이(가) 표시된 사진&#10;&#10;자동 생성된 설명">
            <a:extLst>
              <a:ext uri="{FF2B5EF4-FFF2-40B4-BE49-F238E27FC236}">
                <a16:creationId xmlns:a16="http://schemas.microsoft.com/office/drawing/2014/main" id="{CBB39F71-1E48-4D57-9D4F-1A1137F16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19" y="3162341"/>
            <a:ext cx="2189001" cy="1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6183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928799" y="1911175"/>
            <a:ext cx="94736" cy="94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7037" y="902688"/>
            <a:ext cx="841897" cy="14465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358" y="1503454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/ G - Star</a:t>
            </a:r>
            <a:endParaRPr lang="ko-KR" altLang="en-US" sz="3200" dirty="0">
              <a:solidFill>
                <a:schemeClr val="bg1"/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74107" y="-74140"/>
            <a:ext cx="0" cy="1944124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32F0E3-7A44-4091-9050-92B3BBF57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757" y="1412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8273080" descr="EMB00008a687a29">
            <a:extLst>
              <a:ext uri="{FF2B5EF4-FFF2-40B4-BE49-F238E27FC236}">
                <a16:creationId xmlns:a16="http://schemas.microsoft.com/office/drawing/2014/main" id="{140D9B6A-F444-4C1E-BDAB-2BD7457E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"/>
          <a:stretch>
            <a:fillRect/>
          </a:stretch>
        </p:blipFill>
        <p:spPr bwMode="auto">
          <a:xfrm>
            <a:off x="4363815" y="1567296"/>
            <a:ext cx="4296746" cy="29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실내, 건물, 사람, 사람들이(가) 표시된 사진&#10;&#10;자동 생성된 설명">
            <a:extLst>
              <a:ext uri="{FF2B5EF4-FFF2-40B4-BE49-F238E27FC236}">
                <a16:creationId xmlns:a16="http://schemas.microsoft.com/office/drawing/2014/main" id="{D2F58391-F0C9-44C1-92C4-5DB17D30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37" y="2349238"/>
            <a:ext cx="2938843" cy="2204133"/>
          </a:xfrm>
          <a:prstGeom prst="rect">
            <a:avLst/>
          </a:prstGeom>
        </p:spPr>
      </p:pic>
      <p:pic>
        <p:nvPicPr>
          <p:cNvPr id="11" name="그림 10" descr="사람, 건물, 서있는, 그룹이(가) 표시된 사진&#10;&#10;자동 생성된 설명">
            <a:extLst>
              <a:ext uri="{FF2B5EF4-FFF2-40B4-BE49-F238E27FC236}">
                <a16:creationId xmlns:a16="http://schemas.microsoft.com/office/drawing/2014/main" id="{42F156F9-5FB5-4179-87F1-7CAE03EF9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8" y="4872837"/>
            <a:ext cx="1809092" cy="1206062"/>
          </a:xfrm>
          <a:prstGeom prst="rect">
            <a:avLst/>
          </a:prstGeom>
        </p:spPr>
      </p:pic>
      <p:pic>
        <p:nvPicPr>
          <p:cNvPr id="14" name="그림 13" descr="사람, 군중, 사람들, 천장이(가) 표시된 사진&#10;&#10;자동 생성된 설명">
            <a:extLst>
              <a:ext uri="{FF2B5EF4-FFF2-40B4-BE49-F238E27FC236}">
                <a16:creationId xmlns:a16="http://schemas.microsoft.com/office/drawing/2014/main" id="{895AF238-5294-4A62-89A4-786EE84E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5" y="4804821"/>
            <a:ext cx="2210921" cy="1659111"/>
          </a:xfrm>
          <a:prstGeom prst="rect">
            <a:avLst/>
          </a:prstGeom>
        </p:spPr>
      </p:pic>
      <p:pic>
        <p:nvPicPr>
          <p:cNvPr id="16" name="그림 15" descr="도로, 남자, 플레이어, 대형이(가) 표시된 사진&#10;&#10;자동 생성된 설명">
            <a:extLst>
              <a:ext uri="{FF2B5EF4-FFF2-40B4-BE49-F238E27FC236}">
                <a16:creationId xmlns:a16="http://schemas.microsoft.com/office/drawing/2014/main" id="{33466FC3-62E5-4ACF-8A0F-66A292162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593" y="4915339"/>
            <a:ext cx="3877949" cy="14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3310333FBC6964E8E1AF77CB170F51F" ma:contentTypeVersion="8" ma:contentTypeDescription="새 문서를 만듭니다." ma:contentTypeScope="" ma:versionID="c96a17dca871e919906cdecfc9bb6aa0">
  <xsd:schema xmlns:xsd="http://www.w3.org/2001/XMLSchema" xmlns:xs="http://www.w3.org/2001/XMLSchema" xmlns:p="http://schemas.microsoft.com/office/2006/metadata/properties" xmlns:ns3="0e5e5f40-8af6-49e3-86a7-eafcf2f63df0" targetNamespace="http://schemas.microsoft.com/office/2006/metadata/properties" ma:root="true" ma:fieldsID="8a6cb3d83e8d7cc5256b042238072bdb" ns3:_="">
    <xsd:import namespace="0e5e5f40-8af6-49e3-86a7-eafcf2f63d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e5f40-8af6-49e3-86a7-eafcf2f63d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9EA0D0-43AB-4240-AD40-4741ABEA15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5e5f40-8af6-49e3-86a7-eafcf2f63d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BF800A-C82C-4935-ADA6-BF70FB7359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2F7C3D-2426-424D-A4C6-F5776D1990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</TotalTime>
  <Words>75</Words>
  <Application>Microsoft Office PowerPoint</Application>
  <PresentationFormat>화면 슬라이드 쇼(4:3)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Calibri</vt:lpstr>
      <vt:lpstr>나눔바른고딕</vt:lpstr>
      <vt:lpstr>맑은 고딕</vt:lpstr>
      <vt:lpstr>Calibri Light</vt:lpstr>
      <vt:lpstr>한컴 백제 M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A402</dc:creator>
  <cp:lastModifiedBy>이 재형</cp:lastModifiedBy>
  <cp:revision>73</cp:revision>
  <dcterms:created xsi:type="dcterms:W3CDTF">2015-03-31T06:36:47Z</dcterms:created>
  <dcterms:modified xsi:type="dcterms:W3CDTF">2019-12-05T09:07:26Z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0x010100F3310333FBC6964E8E1AF77CB170F51F</vt:lpwstr>
  </property>
</Properties>
</file>